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D6B4C5-6F92-4BBF-9D63-D658D0DEBFD3}" v="60" dt="2020-09-11T00:41:00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5798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486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9781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6884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581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1193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408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657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4337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597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173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330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8563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174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5754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904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56DFC-30F2-4376-8E76-E7B2AC57C9E0}" type="datetimeFigureOut">
              <a:rPr lang="es-CO" smtClean="0"/>
              <a:t>7/10/2020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94628A-51C3-4949-A0DE-054DEC54F4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504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DCB58-5125-4D99-9D8A-5434FDCBA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7942" y="1181685"/>
            <a:ext cx="6923882" cy="4614203"/>
          </a:xfrm>
        </p:spPr>
        <p:txBody>
          <a:bodyPr anchor="b">
            <a:normAutofit/>
          </a:bodyPr>
          <a:lstStyle/>
          <a:p>
            <a:pPr algn="ctr"/>
            <a:r>
              <a:rPr lang="es-CO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INUNDACION</a:t>
            </a:r>
            <a:br>
              <a:rPr lang="es-CO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CO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Prevenir.</a:t>
            </a:r>
            <a:br>
              <a:rPr lang="es-CO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s-CO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Como Actuar antes y después.</a:t>
            </a:r>
            <a:br>
              <a:rPr lang="es-CO" b="1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F4CF979-12F4-4D14-A0BC-AD838E1EE4D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2" t="5332" r="1" b="4663"/>
          <a:stretch/>
        </p:blipFill>
        <p:spPr bwMode="auto">
          <a:xfrm>
            <a:off x="633999" y="1597930"/>
            <a:ext cx="3993942" cy="3643312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45053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EB1D873-8419-49E2-8D12-EFBB09A6D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¿Que es una inundación?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9B18EF7E-D304-446F-839F-13A109638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pPr algn="just"/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</a:rPr>
              <a:t>Es un</a:t>
            </a:r>
            <a:r>
              <a:rPr lang="es-MX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fenómeno natural, donde el agua cubre los terrenos, sumerge viviendas, automotores, anegar calles, destruir cosechas, </a:t>
            </a:r>
            <a:r>
              <a:rPr lang="es-MX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con</a:t>
            </a:r>
            <a:r>
              <a:rPr lang="es-MX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peligro, incluso vital, </a:t>
            </a:r>
            <a:r>
              <a:rPr lang="es-MX" sz="24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para</a:t>
            </a:r>
            <a:r>
              <a:rPr lang="es-MX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todos los seres vivientes que habitan el lugar</a:t>
            </a:r>
            <a:r>
              <a:rPr lang="es-MX" sz="2400" dirty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28" name="Picture 4" descr="quiero aprender">
            <a:extLst>
              <a:ext uri="{FF2B5EF4-FFF2-40B4-BE49-F238E27FC236}">
                <a16:creationId xmlns:a16="http://schemas.microsoft.com/office/drawing/2014/main" id="{F4F12767-E0E8-413B-9DB2-6B0E77FED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1" y="1555046"/>
            <a:ext cx="5143500" cy="373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20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315CB-D048-4E45-8EE9-07FB5EE88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7615" y="1242647"/>
            <a:ext cx="511477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¿Cómo ayudar a prevenir una inundación?</a:t>
            </a:r>
          </a:p>
        </p:txBody>
      </p:sp>
      <p:pic>
        <p:nvPicPr>
          <p:cNvPr id="2050" name="Picture 2" descr="EL MEDIO AMBIENTE: NO BOTAR BASURA A LOS RIOS">
            <a:extLst>
              <a:ext uri="{FF2B5EF4-FFF2-40B4-BE49-F238E27FC236}">
                <a16:creationId xmlns:a16="http://schemas.microsoft.com/office/drawing/2014/main" id="{920A97F3-47FA-4B91-9DAF-0B3BBDD2C0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8" b="5726"/>
          <a:stretch/>
        </p:blipFill>
        <p:spPr bwMode="auto">
          <a:xfrm>
            <a:off x="509136" y="10"/>
            <a:ext cx="3517876" cy="2282808"/>
          </a:xfrm>
          <a:custGeom>
            <a:avLst/>
            <a:gdLst/>
            <a:ahLst/>
            <a:cxnLst/>
            <a:rect l="l" t="t" r="r" b="b"/>
            <a:pathLst>
              <a:path w="3517876" h="2282818">
                <a:moveTo>
                  <a:pt x="339471" y="0"/>
                </a:moveTo>
                <a:lnTo>
                  <a:pt x="3517876" y="0"/>
                </a:lnTo>
                <a:lnTo>
                  <a:pt x="3471247" y="312174"/>
                </a:lnTo>
                <a:lnTo>
                  <a:pt x="3471133" y="312174"/>
                </a:lnTo>
                <a:lnTo>
                  <a:pt x="3176778" y="2282818"/>
                </a:lnTo>
                <a:lnTo>
                  <a:pt x="0" y="228281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Untitled Document">
            <a:extLst>
              <a:ext uri="{FF2B5EF4-FFF2-40B4-BE49-F238E27FC236}">
                <a16:creationId xmlns:a16="http://schemas.microsoft.com/office/drawing/2014/main" id="{ACA8D69D-36B8-4AA5-8B94-FF7687444F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79" b="-2"/>
          <a:stretch/>
        </p:blipFill>
        <p:spPr bwMode="auto">
          <a:xfrm>
            <a:off x="169666" y="2289183"/>
            <a:ext cx="3514822" cy="2273270"/>
          </a:xfrm>
          <a:custGeom>
            <a:avLst/>
            <a:gdLst/>
            <a:ahLst/>
            <a:cxnLst/>
            <a:rect l="l" t="t" r="r" b="b"/>
            <a:pathLst>
              <a:path w="3514822" h="2273270">
                <a:moveTo>
                  <a:pt x="338051" y="0"/>
                </a:moveTo>
                <a:lnTo>
                  <a:pt x="3514822" y="0"/>
                </a:lnTo>
                <a:lnTo>
                  <a:pt x="3175264" y="2273270"/>
                </a:lnTo>
                <a:lnTo>
                  <a:pt x="0" y="227327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L MEDIO AMBIENTE: NO BOTAR BASURA A LOS RIOS">
            <a:extLst>
              <a:ext uri="{FF2B5EF4-FFF2-40B4-BE49-F238E27FC236}">
                <a16:creationId xmlns:a16="http://schemas.microsoft.com/office/drawing/2014/main" id="{9AB03E9E-4BF6-4789-8AAD-21A8A1F7AC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86" r="1" b="19304"/>
          <a:stretch/>
        </p:blipFill>
        <p:spPr bwMode="auto">
          <a:xfrm>
            <a:off x="-10633" y="4565636"/>
            <a:ext cx="3355563" cy="2292364"/>
          </a:xfrm>
          <a:custGeom>
            <a:avLst/>
            <a:gdLst/>
            <a:ahLst/>
            <a:cxnLst/>
            <a:rect l="l" t="t" r="r" b="b"/>
            <a:pathLst>
              <a:path w="3355563" h="2292364">
                <a:moveTo>
                  <a:pt x="180299" y="0"/>
                </a:moveTo>
                <a:lnTo>
                  <a:pt x="3355563" y="0"/>
                </a:lnTo>
                <a:lnTo>
                  <a:pt x="3013153" y="2292364"/>
                </a:lnTo>
                <a:lnTo>
                  <a:pt x="0" y="2292364"/>
                </a:lnTo>
                <a:lnTo>
                  <a:pt x="0" y="121244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Isosceles Triangle 30">
            <a:extLst>
              <a:ext uri="{FF2B5EF4-FFF2-40B4-BE49-F238E27FC236}">
                <a16:creationId xmlns:a16="http://schemas.microsoft.com/office/drawing/2014/main" id="{601DBFE7-59F3-41F8-BC4E-83FB08639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634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5AC3254-FB46-4BDF-B7F2-2D039653A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232" y="2282818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D6280CF-E187-4C89-97A6-CE354B277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2696" y="4565636"/>
            <a:ext cx="32060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Isosceles Triangle 30">
            <a:extLst>
              <a:ext uri="{FF2B5EF4-FFF2-40B4-BE49-F238E27FC236}">
                <a16:creationId xmlns:a16="http://schemas.microsoft.com/office/drawing/2014/main" id="{AB636136-2572-47F5-B45E-4AE6AD867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97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B73050-E1B2-48F0-8F04-D141F1FB1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3079" y="2563446"/>
            <a:ext cx="5114776" cy="3102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2400" b="1" i="0" dirty="0">
                <a:effectLst/>
                <a:latin typeface="arial" panose="020B0604020202020204" pitchFamily="34" charset="0"/>
              </a:rPr>
              <a:t>NO</a:t>
            </a:r>
            <a:r>
              <a:rPr lang="es-MX" sz="2400" b="0" i="0" dirty="0">
                <a:effectLst/>
                <a:latin typeface="arial" panose="020B0604020202020204" pitchFamily="34" charset="0"/>
              </a:rPr>
              <a:t> vierta grasas ni sustancias corrosivas al drenaje, si cambia el aceite </a:t>
            </a:r>
            <a:r>
              <a:rPr lang="es-MX" sz="2400" b="1" i="0" dirty="0">
                <a:effectLst/>
                <a:latin typeface="arial" panose="020B0604020202020204" pitchFamily="34" charset="0"/>
              </a:rPr>
              <a:t>de</a:t>
            </a:r>
            <a:r>
              <a:rPr lang="es-MX" sz="2400" b="0" i="0" dirty="0">
                <a:effectLst/>
                <a:latin typeface="arial" panose="020B0604020202020204" pitchFamily="34" charset="0"/>
              </a:rPr>
              <a:t> su carro, no lo tire por la coladera.</a:t>
            </a:r>
          </a:p>
          <a:p>
            <a:pPr marL="0" indent="0">
              <a:buNone/>
            </a:pPr>
            <a:r>
              <a:rPr lang="es-MX" sz="2400" b="1" i="0" dirty="0">
                <a:effectLst/>
                <a:latin typeface="arial" panose="020B0604020202020204" pitchFamily="34" charset="0"/>
              </a:rPr>
              <a:t>NO</a:t>
            </a:r>
            <a:r>
              <a:rPr lang="es-MX" sz="2400" b="0" i="0" dirty="0">
                <a:effectLst/>
                <a:latin typeface="arial" panose="020B0604020202020204" pitchFamily="34" charset="0"/>
              </a:rPr>
              <a:t> arroje desperdicios o escombros </a:t>
            </a:r>
            <a:r>
              <a:rPr lang="es-MX" sz="2400" b="1" i="0" dirty="0">
                <a:effectLst/>
                <a:latin typeface="arial" panose="020B0604020202020204" pitchFamily="34" charset="0"/>
              </a:rPr>
              <a:t>en</a:t>
            </a:r>
            <a:r>
              <a:rPr lang="es-MX" sz="2400" b="0" i="0" dirty="0">
                <a:effectLst/>
                <a:latin typeface="arial" panose="020B0604020202020204" pitchFamily="34" charset="0"/>
              </a:rPr>
              <a:t> ríos.</a:t>
            </a:r>
          </a:p>
          <a:p>
            <a:pPr marL="0" indent="0">
              <a:buNone/>
            </a:pPr>
            <a:r>
              <a:rPr lang="es-MX" sz="2400" b="1" i="0" dirty="0">
                <a:effectLst/>
                <a:latin typeface="arial" panose="020B0604020202020204" pitchFamily="34" charset="0"/>
              </a:rPr>
              <a:t>NO</a:t>
            </a:r>
            <a:r>
              <a:rPr lang="es-MX" sz="2400" b="0" i="0" dirty="0">
                <a:effectLst/>
                <a:latin typeface="arial" panose="020B0604020202020204" pitchFamily="34" charset="0"/>
              </a:rPr>
              <a:t> tire basura </a:t>
            </a:r>
            <a:r>
              <a:rPr lang="es-MX" sz="2400" b="1" i="0" dirty="0">
                <a:effectLst/>
                <a:latin typeface="arial" panose="020B0604020202020204" pitchFamily="34" charset="0"/>
              </a:rPr>
              <a:t>en</a:t>
            </a:r>
            <a:r>
              <a:rPr lang="es-MX" sz="2400" b="0" i="0" dirty="0">
                <a:effectLst/>
                <a:latin typeface="arial" panose="020B0604020202020204" pitchFamily="34" charset="0"/>
              </a:rPr>
              <a:t> las calles, barrancas o laderas.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48322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F11FF-4EBC-41E6-BE11-B19610C8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2" y="609600"/>
            <a:ext cx="5217538" cy="1320800"/>
          </a:xfrm>
        </p:spPr>
        <p:txBody>
          <a:bodyPr>
            <a:normAutofit/>
          </a:bodyPr>
          <a:lstStyle/>
          <a:p>
            <a:pPr algn="ctr"/>
            <a:r>
              <a:rPr lang="es-CO" dirty="0"/>
              <a:t>¿Cómo actuar en una Inundación?</a:t>
            </a:r>
          </a:p>
        </p:txBody>
      </p:sp>
      <p:sp>
        <p:nvSpPr>
          <p:cNvPr id="77" name="Isosceles Triangle 8">
            <a:extLst>
              <a:ext uri="{FF2B5EF4-FFF2-40B4-BE49-F238E27FC236}">
                <a16:creationId xmlns:a16="http://schemas.microsoft.com/office/drawing/2014/main" id="{1FDCE85B-1271-4B0E-8C29-C029A1BD5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1"/>
            <a:ext cx="476655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2B5EF0-F697-43E7-9160-C6A23E600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263" y="2160589"/>
            <a:ext cx="5651276" cy="4087811"/>
          </a:xfrm>
        </p:spPr>
        <p:txBody>
          <a:bodyPr>
            <a:noAutofit/>
          </a:bodyPr>
          <a:lstStyle/>
          <a:p>
            <a:r>
              <a:rPr lang="es-CO" sz="2000" dirty="0"/>
              <a:t>Ubicarse en un lugar alto.</a:t>
            </a:r>
          </a:p>
          <a:p>
            <a:r>
              <a:rPr lang="es-CO" sz="2000" b="1" dirty="0"/>
              <a:t>NO</a:t>
            </a:r>
            <a:r>
              <a:rPr lang="es-CO" sz="2000" dirty="0"/>
              <a:t> entres al agua.</a:t>
            </a:r>
          </a:p>
          <a:p>
            <a:r>
              <a:rPr lang="es-CO" sz="2000" b="1" dirty="0"/>
              <a:t>NO</a:t>
            </a:r>
            <a:r>
              <a:rPr lang="es-CO" sz="2000" dirty="0"/>
              <a:t> caminar en agua en movimiento.</a:t>
            </a:r>
          </a:p>
          <a:p>
            <a:r>
              <a:rPr lang="es-CO" sz="2000" b="1" dirty="0"/>
              <a:t>NO</a:t>
            </a:r>
            <a:r>
              <a:rPr lang="es-CO" sz="2000" dirty="0"/>
              <a:t> consumir alimentos mojados.</a:t>
            </a:r>
          </a:p>
          <a:p>
            <a:r>
              <a:rPr lang="es-CO" sz="2000" b="1" dirty="0"/>
              <a:t>NO</a:t>
            </a:r>
            <a:r>
              <a:rPr lang="es-CO" sz="2000" dirty="0"/>
              <a:t> acercarse a los postes de electricidad.</a:t>
            </a:r>
          </a:p>
          <a:p>
            <a:r>
              <a:rPr lang="es-CO" sz="2000" b="1" dirty="0"/>
              <a:t>NO</a:t>
            </a:r>
            <a:r>
              <a:rPr lang="es-CO" sz="2000" dirty="0"/>
              <a:t> estar cerca de alcantarillas.</a:t>
            </a:r>
          </a:p>
          <a:p>
            <a:r>
              <a:rPr lang="es-CO" sz="2000" b="1" dirty="0"/>
              <a:t>NO</a:t>
            </a:r>
            <a:r>
              <a:rPr lang="es-CO" sz="2000" dirty="0"/>
              <a:t> dejes tu hogar o refugio.</a:t>
            </a:r>
          </a:p>
          <a:p>
            <a:r>
              <a:rPr lang="es-CO" sz="2000" b="1" dirty="0"/>
              <a:t>NO</a:t>
            </a:r>
            <a:r>
              <a:rPr lang="es-CO" sz="2000" dirty="0"/>
              <a:t> uses aparatos electrónicos o electrodomésticos.</a:t>
            </a:r>
          </a:p>
        </p:txBody>
      </p:sp>
      <p:pic>
        <p:nvPicPr>
          <p:cNvPr id="3074" name="Picture 2" descr="Aguaceros e inundaciones. Departamento de Interior">
            <a:extLst>
              <a:ext uri="{FF2B5EF4-FFF2-40B4-BE49-F238E27FC236}">
                <a16:creationId xmlns:a16="http://schemas.microsoft.com/office/drawing/2014/main" id="{D7EF3726-A56C-4F6F-ACED-5A03AD5210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53" r="-4" b="4134"/>
          <a:stretch/>
        </p:blipFill>
        <p:spPr bwMode="auto">
          <a:xfrm>
            <a:off x="6128465" y="609600"/>
            <a:ext cx="3145536" cy="165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obrevivientes de inundaciones de dibujos animados sentados en bote  inflable | Vector Premium">
            <a:extLst>
              <a:ext uri="{FF2B5EF4-FFF2-40B4-BE49-F238E27FC236}">
                <a16:creationId xmlns:a16="http://schemas.microsoft.com/office/drawing/2014/main" id="{C762C640-28EE-4FF0-A04D-C029F39E7E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3" r="-2" b="-2"/>
          <a:stretch/>
        </p:blipFill>
        <p:spPr bwMode="auto">
          <a:xfrm>
            <a:off x="6128465" y="2496008"/>
            <a:ext cx="3145536" cy="165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ágenes de Inundacion | Vectores, fotos de stock y PSD gratuitos">
            <a:extLst>
              <a:ext uri="{FF2B5EF4-FFF2-40B4-BE49-F238E27FC236}">
                <a16:creationId xmlns:a16="http://schemas.microsoft.com/office/drawing/2014/main" id="{62579F7C-3BDD-4AE5-A78F-EA805E03E5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11" r="-1" b="11885"/>
          <a:stretch/>
        </p:blipFill>
        <p:spPr bwMode="auto">
          <a:xfrm>
            <a:off x="6128465" y="4383555"/>
            <a:ext cx="3145536" cy="1657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753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504F2BB-0448-4C6B-9200-44A67164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es-CO">
                <a:solidFill>
                  <a:schemeClr val="bg1"/>
                </a:solidFill>
              </a:rPr>
              <a:t>Debemos: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7BA9BE-F055-4431-B676-6C0FB461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019075"/>
            <a:ext cx="4365501" cy="4310548"/>
          </a:xfrm>
        </p:spPr>
        <p:txBody>
          <a:bodyPr>
            <a:normAutofit fontScale="92500" lnSpcReduction="10000"/>
          </a:bodyPr>
          <a:lstStyle/>
          <a:p>
            <a:r>
              <a:rPr lang="es-CO" sz="2400" dirty="0">
                <a:solidFill>
                  <a:schemeClr val="bg1"/>
                </a:solidFill>
              </a:rPr>
              <a:t>Mantener la calma y unida a la familia.</a:t>
            </a:r>
          </a:p>
          <a:p>
            <a:r>
              <a:rPr lang="es-CO" sz="2400" dirty="0">
                <a:solidFill>
                  <a:schemeClr val="bg1"/>
                </a:solidFill>
              </a:rPr>
              <a:t>Elevar muebles y electrodomésticos.</a:t>
            </a:r>
          </a:p>
          <a:p>
            <a:r>
              <a:rPr lang="es-CO" sz="2400" dirty="0">
                <a:solidFill>
                  <a:schemeClr val="bg1"/>
                </a:solidFill>
              </a:rPr>
              <a:t>Estar atentos a los servicios de emergencia.</a:t>
            </a:r>
          </a:p>
          <a:p>
            <a:r>
              <a:rPr lang="es-CO" sz="2400" dirty="0">
                <a:solidFill>
                  <a:schemeClr val="bg1"/>
                </a:solidFill>
              </a:rPr>
              <a:t>Bloquear sanitarios y desagües de los pisos bajos.</a:t>
            </a:r>
          </a:p>
          <a:p>
            <a:r>
              <a:rPr lang="es-CO" sz="2400" dirty="0">
                <a:solidFill>
                  <a:schemeClr val="bg1"/>
                </a:solidFill>
              </a:rPr>
              <a:t>Consumir agua embotellada.</a:t>
            </a:r>
          </a:p>
          <a:p>
            <a:r>
              <a:rPr lang="es-CO" sz="2400" dirty="0">
                <a:solidFill>
                  <a:schemeClr val="bg1"/>
                </a:solidFill>
              </a:rPr>
              <a:t>Tener a la mano la mochila de </a:t>
            </a:r>
            <a:r>
              <a:rPr lang="es-CO" sz="2400" dirty="0" err="1">
                <a:solidFill>
                  <a:schemeClr val="bg1"/>
                </a:solidFill>
              </a:rPr>
              <a:t>emergenicias</a:t>
            </a:r>
            <a:r>
              <a:rPr lang="es-CO" sz="2400" dirty="0">
                <a:solidFill>
                  <a:schemeClr val="bg1"/>
                </a:solidFill>
              </a:rPr>
              <a:t>.</a:t>
            </a:r>
          </a:p>
          <a:p>
            <a:endParaRPr lang="es-CO" dirty="0">
              <a:solidFill>
                <a:schemeClr val="bg1"/>
              </a:solidFill>
            </a:endParaRPr>
          </a:p>
        </p:txBody>
      </p:sp>
      <p:pic>
        <p:nvPicPr>
          <p:cNvPr id="4098" name="Picture 2" descr="Revista Latina - inundaciones">
            <a:extLst>
              <a:ext uri="{FF2B5EF4-FFF2-40B4-BE49-F238E27FC236}">
                <a16:creationId xmlns:a16="http://schemas.microsoft.com/office/drawing/2014/main" id="{EEE5955C-7693-43AA-A202-B431BEDBE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1" y="1602290"/>
            <a:ext cx="5143500" cy="364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00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as inundaciones | Norte Chaco">
            <a:extLst>
              <a:ext uri="{FF2B5EF4-FFF2-40B4-BE49-F238E27FC236}">
                <a16:creationId xmlns:a16="http://schemas.microsoft.com/office/drawing/2014/main" id="{A74544E2-2765-4205-8969-DEC0C03438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406" y="857397"/>
            <a:ext cx="8975188" cy="548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098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F4C8D0-5A33-4668-8520-E2A203138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1" y="576776"/>
            <a:ext cx="9724168" cy="1195754"/>
          </a:xfrm>
        </p:spPr>
        <p:txBody>
          <a:bodyPr/>
          <a:lstStyle/>
          <a:p>
            <a:r>
              <a:rPr lang="es-CO" dirty="0">
                <a:solidFill>
                  <a:srgbClr val="FF0000"/>
                </a:solidFill>
              </a:rPr>
              <a:t>Cuidemos nuestro planeta:</a:t>
            </a:r>
            <a:br>
              <a:rPr lang="es-CO" dirty="0">
                <a:solidFill>
                  <a:srgbClr val="FF0000"/>
                </a:solidFill>
              </a:rPr>
            </a:br>
            <a:r>
              <a:rPr lang="es-CO" dirty="0">
                <a:solidFill>
                  <a:srgbClr val="FF0000"/>
                </a:solidFill>
              </a:rPr>
              <a:t>Recordemos…</a:t>
            </a:r>
          </a:p>
        </p:txBody>
      </p:sp>
      <p:pic>
        <p:nvPicPr>
          <p:cNvPr id="6146" name="Picture 2" descr="Cuidemos el Medio Ambiente - Home | Facebook">
            <a:extLst>
              <a:ext uri="{FF2B5EF4-FFF2-40B4-BE49-F238E27FC236}">
                <a16:creationId xmlns:a16="http://schemas.microsoft.com/office/drawing/2014/main" id="{D822C936-94DC-4E74-B21B-43873F5E45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009" y="1472023"/>
            <a:ext cx="4518991" cy="480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24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219</Words>
  <Application>Microsoft Office PowerPoint</Application>
  <PresentationFormat>Panorámica</PresentationFormat>
  <Paragraphs>24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</vt:lpstr>
      <vt:lpstr>Trebuchet MS</vt:lpstr>
      <vt:lpstr>Wingdings 3</vt:lpstr>
      <vt:lpstr>Faceta</vt:lpstr>
      <vt:lpstr>INUNDACION Prevenir. Como Actuar antes y después. </vt:lpstr>
      <vt:lpstr>¿Que es una inundación?</vt:lpstr>
      <vt:lpstr>¿Cómo ayudar a prevenir una inundación?</vt:lpstr>
      <vt:lpstr>¿Cómo actuar en una Inundación?</vt:lpstr>
      <vt:lpstr>Debemos:</vt:lpstr>
      <vt:lpstr>Presentación de PowerPoint</vt:lpstr>
      <vt:lpstr>Cuidemos nuestro planeta: Recordemos…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INUNDACION Prevenir. Como Actuar antes y después.</dc:title>
  <dc:creator>diego alberto giraldo rivera</dc:creator>
  <cp:lastModifiedBy>Milena Ruiz</cp:lastModifiedBy>
  <cp:revision>2</cp:revision>
  <dcterms:created xsi:type="dcterms:W3CDTF">2020-09-11T00:30:52Z</dcterms:created>
  <dcterms:modified xsi:type="dcterms:W3CDTF">2020-10-07T16:49:37Z</dcterms:modified>
</cp:coreProperties>
</file>